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9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3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1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5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3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7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8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5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3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8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83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F585-D40B-403E-B742-C488A449A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908B-243D-40D1-9271-741E1A813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5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535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90280" y="12700"/>
            <a:ext cx="5187733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>
                <a:latin typeface="Edwardian Script ITC" panose="030303020407070D0804" pitchFamily="66" charset="0"/>
              </a:rPr>
              <a:t>A szeretet </a:t>
            </a:r>
            <a:r>
              <a:rPr lang="hu-HU" sz="3200" dirty="0" smtClean="0">
                <a:latin typeface="Berlin Sans FB Demi" panose="020E0802020502020306" pitchFamily="34" charset="0"/>
              </a:rPr>
              <a:t>türelmes</a:t>
            </a:r>
          </a:p>
          <a:p>
            <a:r>
              <a:rPr lang="hu-HU" sz="4800" dirty="0" smtClean="0">
                <a:latin typeface="Edwardian Script ITC" panose="030303020407070D0804" pitchFamily="66" charset="0"/>
              </a:rPr>
              <a:t>A szeretet </a:t>
            </a:r>
            <a:r>
              <a:rPr lang="hu-HU" sz="3200" dirty="0" smtClean="0">
                <a:latin typeface="Arial Rounded MT Bold" panose="020F0704030504030204" pitchFamily="34" charset="0"/>
              </a:rPr>
              <a:t>JÓSÁGOS</a:t>
            </a:r>
          </a:p>
          <a:p>
            <a:r>
              <a:rPr lang="hu-HU" sz="420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Nem irigykedik, nem kérkedik,</a:t>
            </a:r>
            <a:endParaRPr lang="en-GB" sz="4200" dirty="0">
              <a:solidFill>
                <a:srgbClr val="FF0000"/>
              </a:solidFill>
              <a:latin typeface="Freestyle Script" panose="030804020302050B0404" pitchFamily="66" charset="0"/>
            </a:endParaRPr>
          </a:p>
          <a:p>
            <a:r>
              <a:rPr lang="hu-HU" sz="4000" dirty="0" smtClean="0">
                <a:latin typeface="Century Gothic" panose="020B0502020202020204" pitchFamily="34" charset="0"/>
              </a:rPr>
              <a:t>NEM BÜSZKE </a:t>
            </a:r>
          </a:p>
          <a:p>
            <a:r>
              <a:rPr lang="hu-HU" sz="4000" dirty="0" smtClean="0">
                <a:latin typeface="Rage Italic" panose="03070502040507070304" pitchFamily="66" charset="0"/>
              </a:rPr>
              <a:t>A szeretet nem durva, és nem önz</a:t>
            </a:r>
            <a:r>
              <a:rPr lang="hu-HU" sz="2400" dirty="0" smtClean="0">
                <a:latin typeface="Rage Italic" panose="03070502040507070304" pitchFamily="66" charset="0"/>
              </a:rPr>
              <a:t>ő</a:t>
            </a:r>
          </a:p>
          <a:p>
            <a:r>
              <a:rPr lang="hu-H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Nem gerjed haragra </a:t>
            </a:r>
            <a:endParaRPr lang="en-GB" sz="3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hu-HU" sz="6600" dirty="0" smtClean="0">
                <a:latin typeface="Agency FB" panose="020B0503020202020204" pitchFamily="34" charset="0"/>
              </a:rPr>
              <a:t>A SZERETET</a:t>
            </a:r>
            <a:endParaRPr lang="en-GB" sz="6600" dirty="0"/>
          </a:p>
          <a:p>
            <a:r>
              <a:rPr lang="hu-H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 SZERETET SOHA EL NEM FOGY </a:t>
            </a:r>
            <a:endParaRPr lang="en-GB" sz="4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0995" y="3289955"/>
            <a:ext cx="21870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Bodoni MT" panose="02070603080606020203" pitchFamily="18" charset="0"/>
              </a:rPr>
              <a:t>Mindent elfedez, mindent hisz, mindent remél, mindent elt</a:t>
            </a:r>
            <a:r>
              <a:rPr lang="hu-HU" sz="2000" b="1" dirty="0" smtClean="0">
                <a:solidFill>
                  <a:schemeClr val="bg2">
                    <a:lumMod val="50000"/>
                  </a:schemeClr>
                </a:solidFill>
                <a:latin typeface="Bodoni MT" panose="02070603080606020203" pitchFamily="18" charset="0"/>
              </a:rPr>
              <a:t>ű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Bodoni MT" panose="02070603080606020203" pitchFamily="18" charset="0"/>
              </a:rPr>
              <a:t>r </a:t>
            </a:r>
            <a:endParaRPr lang="en-GB" sz="2400" b="1" dirty="0">
              <a:solidFill>
                <a:schemeClr val="bg2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pic>
        <p:nvPicPr>
          <p:cNvPr id="2" name="Picture 1" descr="Description &lt;strong&gt;Heart&lt;/strong&gt;-SG2001-transparent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04" y="-136766"/>
            <a:ext cx="1679239" cy="167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10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44</Words>
  <Application>Microsoft Office PowerPoint</Application>
  <PresentationFormat>Diavetítés a képernyőre (4:3 oldalarány)</PresentationFormat>
  <Paragraphs>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14" baseType="lpstr">
      <vt:lpstr>Agency FB</vt:lpstr>
      <vt:lpstr>Arial</vt:lpstr>
      <vt:lpstr>Arial Narrow</vt:lpstr>
      <vt:lpstr>Arial Rounded MT Bold</vt:lpstr>
      <vt:lpstr>Berlin Sans FB Demi</vt:lpstr>
      <vt:lpstr>Bodoni MT</vt:lpstr>
      <vt:lpstr>Calibri</vt:lpstr>
      <vt:lpstr>Calibri Light</vt:lpstr>
      <vt:lpstr>Century Gothic</vt:lpstr>
      <vt:lpstr>Edwardian Script ITC</vt:lpstr>
      <vt:lpstr>Freestyle Script</vt:lpstr>
      <vt:lpstr>Rage Italic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7</cp:revision>
  <dcterms:created xsi:type="dcterms:W3CDTF">2017-05-03T08:30:33Z</dcterms:created>
  <dcterms:modified xsi:type="dcterms:W3CDTF">2017-12-26T17:42:51Z</dcterms:modified>
</cp:coreProperties>
</file>